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80" y="-24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308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156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60679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04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4278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80579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851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8625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4705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5477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556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D6ABE-38F7-4EAB-B4FB-8366FCE005B5}" type="datetimeFigureOut">
              <a:rPr lang="el-GR" smtClean="0"/>
              <a:t>29/8/2013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22B3B-74A9-4FC8-A1EC-C7AD4C7A17D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9735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7.gif"/><Relationship Id="rId7" Type="http://schemas.openxmlformats.org/officeDocument/2006/relationships/image" Target="../media/image11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gif"/><Relationship Id="rId9" Type="http://schemas.openxmlformats.org/officeDocument/2006/relationships/image" Target="../media/image1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17.gif"/><Relationship Id="rId7" Type="http://schemas.openxmlformats.org/officeDocument/2006/relationships/image" Target="../media/image8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openxmlformats.org/officeDocument/2006/relationships/image" Target="../media/image13.gif"/><Relationship Id="rId5" Type="http://schemas.openxmlformats.org/officeDocument/2006/relationships/image" Target="../media/image16.gif"/><Relationship Id="rId10" Type="http://schemas.openxmlformats.org/officeDocument/2006/relationships/image" Target="../media/image12.gif"/><Relationship Id="rId4" Type="http://schemas.openxmlformats.org/officeDocument/2006/relationships/image" Target="../media/image18.gif"/><Relationship Id="rId9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3.gif"/><Relationship Id="rId3" Type="http://schemas.openxmlformats.org/officeDocument/2006/relationships/image" Target="../media/image11.gif"/><Relationship Id="rId7" Type="http://schemas.openxmlformats.org/officeDocument/2006/relationships/image" Target="../media/image7.gif"/><Relationship Id="rId12" Type="http://schemas.openxmlformats.org/officeDocument/2006/relationships/image" Target="../media/image19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11" Type="http://schemas.openxmlformats.org/officeDocument/2006/relationships/image" Target="../media/image14.gif"/><Relationship Id="rId5" Type="http://schemas.openxmlformats.org/officeDocument/2006/relationships/image" Target="../media/image18.gif"/><Relationship Id="rId10" Type="http://schemas.openxmlformats.org/officeDocument/2006/relationships/image" Target="../media/image12.gif"/><Relationship Id="rId4" Type="http://schemas.openxmlformats.org/officeDocument/2006/relationships/image" Target="../media/image17.gif"/><Relationship Id="rId9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3.gif"/><Relationship Id="rId3" Type="http://schemas.openxmlformats.org/officeDocument/2006/relationships/image" Target="../media/image11.gif"/><Relationship Id="rId7" Type="http://schemas.openxmlformats.org/officeDocument/2006/relationships/image" Target="../media/image7.gif"/><Relationship Id="rId12" Type="http://schemas.openxmlformats.org/officeDocument/2006/relationships/image" Target="../media/image20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11" Type="http://schemas.openxmlformats.org/officeDocument/2006/relationships/image" Target="../media/image8.gif"/><Relationship Id="rId5" Type="http://schemas.openxmlformats.org/officeDocument/2006/relationships/image" Target="../media/image18.gif"/><Relationship Id="rId10" Type="http://schemas.openxmlformats.org/officeDocument/2006/relationships/image" Target="../media/image12.gif"/><Relationship Id="rId4" Type="http://schemas.openxmlformats.org/officeDocument/2006/relationships/image" Target="../media/image17.gif"/><Relationship Id="rId9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3.gif"/><Relationship Id="rId3" Type="http://schemas.openxmlformats.org/officeDocument/2006/relationships/image" Target="../media/image11.gif"/><Relationship Id="rId7" Type="http://schemas.openxmlformats.org/officeDocument/2006/relationships/image" Target="../media/image7.gif"/><Relationship Id="rId12" Type="http://schemas.openxmlformats.org/officeDocument/2006/relationships/image" Target="../media/image21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11" Type="http://schemas.openxmlformats.org/officeDocument/2006/relationships/image" Target="../media/image20.gif"/><Relationship Id="rId5" Type="http://schemas.openxmlformats.org/officeDocument/2006/relationships/image" Target="../media/image18.gif"/><Relationship Id="rId10" Type="http://schemas.openxmlformats.org/officeDocument/2006/relationships/image" Target="../media/image8.gif"/><Relationship Id="rId4" Type="http://schemas.openxmlformats.org/officeDocument/2006/relationships/image" Target="../media/image17.gif"/><Relationship Id="rId9" Type="http://schemas.openxmlformats.org/officeDocument/2006/relationships/image" Target="../media/image10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2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	Τσάρλυ 2 - 5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8000" b="1" baseline="30000" dirty="0" smtClean="0">
                <a:solidFill>
                  <a:srgbClr val="FF0000"/>
                </a:solidFill>
              </a:rPr>
              <a:t> Το  Μεγάλο Ερώτημα</a:t>
            </a:r>
            <a:endParaRPr lang="el-GR" sz="8000" b="1" baseline="30000" dirty="0">
              <a:solidFill>
                <a:srgbClr val="FF0000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6241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04664"/>
            <a:ext cx="7004916" cy="497585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791" y="-25829"/>
            <a:ext cx="2967890" cy="6275107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436" y="1772816"/>
            <a:ext cx="2883637" cy="342900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2826871" cy="4711452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564904"/>
            <a:ext cx="1536937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19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Εικόνα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564904"/>
            <a:ext cx="1909820" cy="4037996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5395733"/>
            <a:ext cx="3672408" cy="1299438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855139"/>
            <a:ext cx="1793061" cy="287459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586" y="5199712"/>
            <a:ext cx="3347864" cy="1296611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210" y="3820581"/>
            <a:ext cx="2909148" cy="2909148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0" y="2636912"/>
            <a:ext cx="1988446" cy="4221088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501008"/>
            <a:ext cx="1665053" cy="2852936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13" y="5160848"/>
            <a:ext cx="727994" cy="88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89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-124848"/>
            <a:ext cx="2809926" cy="6858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060" y="0"/>
            <a:ext cx="2154963" cy="685800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758" y="2986698"/>
            <a:ext cx="1193633" cy="1450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3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3168">
            <a:off x="2747669" y="2402249"/>
            <a:ext cx="2915722" cy="382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2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958" y="1700808"/>
            <a:ext cx="1486434" cy="3155413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0" y="2472454"/>
            <a:ext cx="3881624" cy="2757262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57" y="2571204"/>
            <a:ext cx="4684979" cy="280362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3168">
            <a:off x="3092659" y="4127666"/>
            <a:ext cx="1729680" cy="2271039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92" y="5527994"/>
            <a:ext cx="3672408" cy="129943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32" y="3987400"/>
            <a:ext cx="1793061" cy="287459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721" y="5318942"/>
            <a:ext cx="3347864" cy="1296611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178" y="3952842"/>
            <a:ext cx="2909148" cy="2909148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41" y="3610029"/>
            <a:ext cx="1665053" cy="2852936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489" y="5318942"/>
            <a:ext cx="727994" cy="88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7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Εικόνα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541" y="1364921"/>
            <a:ext cx="1810115" cy="3827186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746" y="1491252"/>
            <a:ext cx="1486434" cy="3155413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0" y="2472454"/>
            <a:ext cx="3881624" cy="2757262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57" y="2571204"/>
            <a:ext cx="4684979" cy="280362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3168">
            <a:off x="3092659" y="4127666"/>
            <a:ext cx="1729680" cy="2271039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92" y="5527994"/>
            <a:ext cx="3672408" cy="129943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721" y="5318942"/>
            <a:ext cx="3347864" cy="1296611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178" y="3952842"/>
            <a:ext cx="2909148" cy="2909148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41" y="3610029"/>
            <a:ext cx="1665053" cy="2852936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037" y="4131980"/>
            <a:ext cx="1116931" cy="2726019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3895"/>
            <a:ext cx="5069232" cy="3670568"/>
          </a:xfrm>
          <a:prstGeom prst="rect">
            <a:avLst/>
          </a:prstGeom>
        </p:spPr>
      </p:pic>
      <p:pic>
        <p:nvPicPr>
          <p:cNvPr id="16" name="Εικόνα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42" y="5263185"/>
            <a:ext cx="727994" cy="88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47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Εικόνα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541" y="1364921"/>
            <a:ext cx="1810115" cy="3827186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521" y="1660021"/>
            <a:ext cx="1486434" cy="3155413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0" y="2472454"/>
            <a:ext cx="3881624" cy="2757262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57" y="2571204"/>
            <a:ext cx="4684979" cy="280362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3168">
            <a:off x="3092659" y="4127666"/>
            <a:ext cx="1729680" cy="2271039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92" y="5527994"/>
            <a:ext cx="3672408" cy="129943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721" y="5318942"/>
            <a:ext cx="3347864" cy="1296611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178" y="3952842"/>
            <a:ext cx="2909148" cy="2909148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41" y="3610029"/>
            <a:ext cx="1665053" cy="2852936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32" y="3987400"/>
            <a:ext cx="1793061" cy="287459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-315416"/>
            <a:ext cx="3102091" cy="4653136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609" y="5407416"/>
            <a:ext cx="727994" cy="88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19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Εικόνα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541" y="1364921"/>
            <a:ext cx="1810115" cy="3827186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521" y="1660021"/>
            <a:ext cx="1486434" cy="3155413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720" y="2472454"/>
            <a:ext cx="3881624" cy="2757262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557" y="2571204"/>
            <a:ext cx="4684979" cy="280362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3168">
            <a:off x="3092659" y="4127666"/>
            <a:ext cx="1729680" cy="2271039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592" y="5527994"/>
            <a:ext cx="3672408" cy="129943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721" y="5318942"/>
            <a:ext cx="3347864" cy="1296611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178" y="3952842"/>
            <a:ext cx="2909148" cy="290914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632" y="3987400"/>
            <a:ext cx="1793061" cy="287459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-315416"/>
            <a:ext cx="3102091" cy="4653136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264" y="2996952"/>
            <a:ext cx="1314560" cy="4149080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802" y="5293109"/>
            <a:ext cx="727994" cy="88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54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03"/>
            <a:ext cx="2809926" cy="6858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926" y="-5003"/>
            <a:ext cx="2154963" cy="6858000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425" y="-38404"/>
            <a:ext cx="2566851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852936"/>
            <a:ext cx="2110813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08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03"/>
            <a:ext cx="2809926" cy="6858000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926" y="-5003"/>
            <a:ext cx="2154963" cy="6858000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425" y="-38404"/>
            <a:ext cx="2566851" cy="685800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443" y="3140968"/>
            <a:ext cx="2110813" cy="25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7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</Words>
  <Application>Microsoft Office PowerPoint</Application>
  <PresentationFormat>Προβολή στην οθόνη (4:3)</PresentationFormat>
  <Paragraphs>2</Paragraphs>
  <Slides>11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2" baseType="lpstr">
      <vt:lpstr>Θέμα του Office</vt:lpstr>
      <vt:lpstr> Τσάρλυ 2 - 5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Τσάρλυ 2 - 5</dc:title>
  <dc:creator>Mihas</dc:creator>
  <cp:lastModifiedBy>Mihas</cp:lastModifiedBy>
  <cp:revision>5</cp:revision>
  <dcterms:created xsi:type="dcterms:W3CDTF">2013-08-29T14:51:44Z</dcterms:created>
  <dcterms:modified xsi:type="dcterms:W3CDTF">2013-08-29T15:19:16Z</dcterms:modified>
</cp:coreProperties>
</file>